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/>
    <p:restoredTop sz="94675"/>
  </p:normalViewPr>
  <p:slideViewPr>
    <p:cSldViewPr snapToGrid="0" snapToObjects="1">
      <p:cViewPr varScale="1">
        <p:scale>
          <a:sx n="137" d="100"/>
          <a:sy n="13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7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4ADE-200B-CC40-84E8-2BA44BFE6D17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50D2-70BF-894B-9E0A-9E88BAB1B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10" y="6015596"/>
            <a:ext cx="1497079" cy="712034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" y="6294249"/>
            <a:ext cx="9143999" cy="563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A88F8-708C-1A46-A6D4-02897BB2372B}"/>
              </a:ext>
            </a:extLst>
          </p:cNvPr>
          <p:cNvSpPr txBox="1"/>
          <p:nvPr/>
        </p:nvSpPr>
        <p:spPr>
          <a:xfrm>
            <a:off x="1337621" y="1660247"/>
            <a:ext cx="646875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Instructions for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Futura Medium" panose="020B0602020204020303" pitchFamily="34" charset="-79"/>
              </a:rPr>
              <a:t>Accounting Analytics</a:t>
            </a:r>
          </a:p>
        </p:txBody>
      </p:sp>
    </p:spTree>
    <p:extLst>
      <p:ext uri="{BB962C8B-B14F-4D97-AF65-F5344CB8AC3E}">
        <p14:creationId xmlns:p14="http://schemas.microsoft.com/office/powerpoint/2010/main" val="418962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66" y="6298350"/>
            <a:ext cx="934974" cy="444689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" y="6298350"/>
            <a:ext cx="9143999" cy="563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29868-88AB-DF4E-8161-9EFE89360F8C}"/>
              </a:ext>
            </a:extLst>
          </p:cNvPr>
          <p:cNvSpPr txBox="1"/>
          <p:nvPr/>
        </p:nvSpPr>
        <p:spPr>
          <a:xfrm>
            <a:off x="2673984" y="73347"/>
            <a:ext cx="37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Select the Topic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50323-8280-A04F-8B15-4C4818A8E6FA}"/>
              </a:ext>
            </a:extLst>
          </p:cNvPr>
          <p:cNvSpPr txBox="1"/>
          <p:nvPr/>
        </p:nvSpPr>
        <p:spPr>
          <a:xfrm>
            <a:off x="846305" y="5298007"/>
            <a:ext cx="77315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Select 1 of the 9 topics assigned by your instructor.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 this case, assume we are assigned “Accounts Receivable.”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B640E64-7F5E-564C-A337-3886BCF9904E}"/>
              </a:ext>
            </a:extLst>
          </p:cNvPr>
          <p:cNvSpPr/>
          <p:nvPr/>
        </p:nvSpPr>
        <p:spPr>
          <a:xfrm>
            <a:off x="1931836" y="2274962"/>
            <a:ext cx="978408" cy="349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CB884-3C62-8849-921F-D16569EF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44" y="795644"/>
            <a:ext cx="31369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66" y="6298350"/>
            <a:ext cx="934974" cy="444689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" y="6298350"/>
            <a:ext cx="9143999" cy="563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29868-88AB-DF4E-8161-9EFE89360F8C}"/>
              </a:ext>
            </a:extLst>
          </p:cNvPr>
          <p:cNvSpPr txBox="1"/>
          <p:nvPr/>
        </p:nvSpPr>
        <p:spPr>
          <a:xfrm>
            <a:off x="1941734" y="73347"/>
            <a:ext cx="526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Select the Assignment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50323-8280-A04F-8B15-4C4818A8E6FA}"/>
              </a:ext>
            </a:extLst>
          </p:cNvPr>
          <p:cNvSpPr txBox="1"/>
          <p:nvPr/>
        </p:nvSpPr>
        <p:spPr>
          <a:xfrm>
            <a:off x="1636491" y="4489246"/>
            <a:ext cx="58710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Select the assignment indicated by your instructor.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In this case, assume we are assigned an “Exercise.”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88298-972A-5742-90D5-83AFD39F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10" y="1311722"/>
            <a:ext cx="5651500" cy="22225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B640E64-7F5E-564C-A337-3886BCF9904E}"/>
              </a:ext>
            </a:extLst>
          </p:cNvPr>
          <p:cNvSpPr/>
          <p:nvPr/>
        </p:nvSpPr>
        <p:spPr>
          <a:xfrm>
            <a:off x="974964" y="2783737"/>
            <a:ext cx="978408" cy="349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66" y="6298350"/>
            <a:ext cx="934974" cy="444689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" y="6298350"/>
            <a:ext cx="9143999" cy="563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29868-88AB-DF4E-8161-9EFE89360F8C}"/>
              </a:ext>
            </a:extLst>
          </p:cNvPr>
          <p:cNvSpPr txBox="1"/>
          <p:nvPr/>
        </p:nvSpPr>
        <p:spPr>
          <a:xfrm>
            <a:off x="2250893" y="73347"/>
            <a:ext cx="464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Use Tableau Tooltip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50323-8280-A04F-8B15-4C4818A8E6FA}"/>
              </a:ext>
            </a:extLst>
          </p:cNvPr>
          <p:cNvSpPr txBox="1"/>
          <p:nvPr/>
        </p:nvSpPr>
        <p:spPr>
          <a:xfrm>
            <a:off x="739894" y="5694574"/>
            <a:ext cx="7837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Use the Tableau Tooltip to extract information. Simply hovering your cursor above different graphics will cause the tooltip to pop up.</a:t>
            </a:r>
          </a:p>
        </p:txBody>
      </p:sp>
      <p:pic>
        <p:nvPicPr>
          <p:cNvPr id="7" name="Tooltip 2">
            <a:hlinkClick r:id="" action="ppaction://media"/>
            <a:extLst>
              <a:ext uri="{FF2B5EF4-FFF2-40B4-BE49-F238E27FC236}">
                <a16:creationId xmlns:a16="http://schemas.microsoft.com/office/drawing/2014/main" id="{B22C7738-3C5E-AF42-90C1-70A69589FD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3919" y="622169"/>
            <a:ext cx="3792869" cy="51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66" y="6298350"/>
            <a:ext cx="934974" cy="444689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" y="6298350"/>
            <a:ext cx="9143999" cy="5637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29868-88AB-DF4E-8161-9EFE89360F8C}"/>
              </a:ext>
            </a:extLst>
          </p:cNvPr>
          <p:cNvSpPr txBox="1"/>
          <p:nvPr/>
        </p:nvSpPr>
        <p:spPr>
          <a:xfrm>
            <a:off x="2654659" y="73347"/>
            <a:ext cx="383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Other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50323-8280-A04F-8B15-4C4818A8E6FA}"/>
              </a:ext>
            </a:extLst>
          </p:cNvPr>
          <p:cNvSpPr txBox="1"/>
          <p:nvPr/>
        </p:nvSpPr>
        <p:spPr>
          <a:xfrm>
            <a:off x="607275" y="4687022"/>
            <a:ext cx="80962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Students do not need to modify the dashboard to answer assignments.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If the Dashboard is accidently modified, click the Reset button to restore the original Dashboard.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No other button on the bottom bar of the Dashboard is used.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FF4A3-8CB2-7444-BFF8-AB87DC121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81233"/>
            <a:ext cx="9144000" cy="3550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74A0EA-956F-E045-A62B-056900AB33D3}"/>
              </a:ext>
            </a:extLst>
          </p:cNvPr>
          <p:cNvSpPr/>
          <p:nvPr/>
        </p:nvSpPr>
        <p:spPr>
          <a:xfrm>
            <a:off x="0" y="781233"/>
            <a:ext cx="9144000" cy="319047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62CC4D-0D6F-FF4B-8417-36EDBC2CCD2F}"/>
              </a:ext>
            </a:extLst>
          </p:cNvPr>
          <p:cNvSpPr/>
          <p:nvPr/>
        </p:nvSpPr>
        <p:spPr>
          <a:xfrm>
            <a:off x="7159458" y="3932767"/>
            <a:ext cx="448910" cy="38643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4EFEA1C-9CFF-444C-AA51-B0ED58EF0607}"/>
              </a:ext>
            </a:extLst>
          </p:cNvPr>
          <p:cNvSpPr/>
          <p:nvPr/>
        </p:nvSpPr>
        <p:spPr>
          <a:xfrm>
            <a:off x="7209409" y="3057404"/>
            <a:ext cx="349007" cy="79573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123</Words>
  <Application>Microsoft Macintosh PowerPoint</Application>
  <PresentationFormat>On-screen Show (4:3)</PresentationFormat>
  <Paragraphs>14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Futura Medium</vt:lpstr>
      <vt:lpstr>Garamond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</dc:creator>
  <cp:lastModifiedBy>--</cp:lastModifiedBy>
  <cp:revision>47</cp:revision>
  <dcterms:created xsi:type="dcterms:W3CDTF">2018-09-03T17:25:28Z</dcterms:created>
  <dcterms:modified xsi:type="dcterms:W3CDTF">2020-02-19T03:08:35Z</dcterms:modified>
</cp:coreProperties>
</file>